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9535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492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893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66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2862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603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178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6730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417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4897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177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C22B7-17B9-434A-A2DD-5FACB577ECF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8030E-6741-4019-A130-BE66AADD7A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249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Looking at rocks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556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lnSpcReduction="10000"/>
          </a:bodyPr>
          <a:lstStyle/>
          <a:p>
            <a:r>
              <a:rPr lang="en-AU" b="1" dirty="0" smtClean="0"/>
              <a:t>Aim</a:t>
            </a:r>
            <a:r>
              <a:rPr lang="en-AU" dirty="0" smtClean="0"/>
              <a:t>:  To observe a variety of igneous, sedimentary and metamorphic rocks</a:t>
            </a:r>
          </a:p>
          <a:p>
            <a:r>
              <a:rPr lang="en-AU" b="1" dirty="0" smtClean="0"/>
              <a:t>Hypothesis:</a:t>
            </a:r>
          </a:p>
          <a:p>
            <a:r>
              <a:rPr lang="en-AU" b="1" dirty="0" smtClean="0"/>
              <a:t>Independent variable:</a:t>
            </a:r>
          </a:p>
          <a:p>
            <a:r>
              <a:rPr lang="en-AU" b="1" dirty="0" smtClean="0"/>
              <a:t>Dependent variable:</a:t>
            </a:r>
          </a:p>
          <a:p>
            <a:r>
              <a:rPr lang="en-AU" b="1" dirty="0" smtClean="0"/>
              <a:t>Constant:</a:t>
            </a:r>
          </a:p>
          <a:p>
            <a:r>
              <a:rPr lang="en-AU" b="1" dirty="0" smtClean="0"/>
              <a:t>Materials: </a:t>
            </a:r>
          </a:p>
          <a:p>
            <a:pPr lvl="1"/>
            <a:r>
              <a:rPr lang="en-AU" dirty="0" smtClean="0"/>
              <a:t>Rock Kit</a:t>
            </a:r>
            <a:endParaRPr lang="en-AU" dirty="0"/>
          </a:p>
          <a:p>
            <a:pPr lvl="1"/>
            <a:r>
              <a:rPr lang="en-AU" dirty="0" smtClean="0"/>
              <a:t>Hand Lens</a:t>
            </a:r>
          </a:p>
          <a:p>
            <a:pPr lvl="1"/>
            <a:r>
              <a:rPr lang="en-AU" dirty="0" smtClean="0"/>
              <a:t>Knife/spatula</a:t>
            </a:r>
          </a:p>
          <a:p>
            <a:pPr lvl="1"/>
            <a:r>
              <a:rPr lang="en-AU" dirty="0" smtClean="0"/>
              <a:t>Dilute </a:t>
            </a:r>
            <a:r>
              <a:rPr lang="en-AU" dirty="0" err="1" smtClean="0"/>
              <a:t>HCl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88309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Method</a:t>
            </a:r>
            <a:r>
              <a:rPr lang="en-AU" dirty="0" smtClean="0"/>
              <a:t>:</a:t>
            </a:r>
          </a:p>
          <a:p>
            <a:pPr lvl="1"/>
            <a:r>
              <a:rPr lang="en-AU" dirty="0" smtClean="0"/>
              <a:t>Test Hardness with a table knife/spatula</a:t>
            </a:r>
          </a:p>
          <a:p>
            <a:pPr lvl="1"/>
            <a:r>
              <a:rPr lang="en-AU" dirty="0" smtClean="0"/>
              <a:t>Use hand lens to observe grain size &amp; texture</a:t>
            </a:r>
          </a:p>
          <a:p>
            <a:pPr lvl="1"/>
            <a:r>
              <a:rPr lang="en-AU" dirty="0" smtClean="0"/>
              <a:t>Use a small drop of </a:t>
            </a:r>
            <a:r>
              <a:rPr lang="en-AU" dirty="0" err="1" smtClean="0"/>
              <a:t>HCl</a:t>
            </a:r>
            <a:r>
              <a:rPr lang="en-AU" dirty="0" smtClean="0"/>
              <a:t> to see if bubbles are produced – follow teacher’s instructions</a:t>
            </a:r>
          </a:p>
          <a:p>
            <a:r>
              <a:rPr lang="en-AU" b="1" dirty="0" smtClean="0"/>
              <a:t>Results</a:t>
            </a:r>
          </a:p>
          <a:p>
            <a:pPr lvl="1"/>
            <a:r>
              <a:rPr lang="en-AU" dirty="0" smtClean="0"/>
              <a:t>Create a table to record:</a:t>
            </a:r>
          </a:p>
          <a:p>
            <a:pPr lvl="2"/>
            <a:r>
              <a:rPr lang="en-AU" dirty="0" smtClean="0"/>
              <a:t>General appearance</a:t>
            </a:r>
          </a:p>
          <a:p>
            <a:pPr lvl="2"/>
            <a:r>
              <a:rPr lang="en-AU" dirty="0" smtClean="0"/>
              <a:t>Colour</a:t>
            </a:r>
          </a:p>
          <a:p>
            <a:pPr lvl="2"/>
            <a:r>
              <a:rPr lang="en-AU" dirty="0" smtClean="0"/>
              <a:t>Hardness</a:t>
            </a:r>
          </a:p>
          <a:p>
            <a:pPr lvl="2"/>
            <a:r>
              <a:rPr lang="en-AU" dirty="0" smtClean="0"/>
              <a:t>Grain Size</a:t>
            </a:r>
          </a:p>
          <a:p>
            <a:pPr lvl="2"/>
            <a:r>
              <a:rPr lang="en-AU" dirty="0" smtClean="0"/>
              <a:t>Texture</a:t>
            </a:r>
          </a:p>
          <a:p>
            <a:pPr lvl="2"/>
            <a:r>
              <a:rPr lang="en-AU" dirty="0" smtClean="0"/>
              <a:t>Reaction with </a:t>
            </a:r>
            <a:r>
              <a:rPr lang="en-AU" dirty="0" err="1" smtClean="0"/>
              <a:t>HCl</a:t>
            </a:r>
            <a:endParaRPr lang="en-AU" dirty="0" smtClean="0"/>
          </a:p>
          <a:p>
            <a:pPr lvl="2"/>
            <a:r>
              <a:rPr lang="en-AU" dirty="0" smtClean="0"/>
              <a:t>Classification</a:t>
            </a:r>
          </a:p>
          <a:p>
            <a:pPr lvl="1"/>
            <a:endParaRPr lang="en-AU" dirty="0" smtClean="0"/>
          </a:p>
          <a:p>
            <a:pPr lvl="1"/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66098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 descr="J:\2012\Year 8 Science\Unit 5 -Geology\Geology Experiments\Examining Rocks Expt ScW8P242 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9" t="57172" r="3776" b="2626"/>
          <a:stretch/>
        </p:blipFill>
        <p:spPr bwMode="auto">
          <a:xfrm>
            <a:off x="179512" y="684165"/>
            <a:ext cx="8756073" cy="512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74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86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Looking at rocks</vt:lpstr>
      <vt:lpstr>PowerPoint Presentation</vt:lpstr>
      <vt:lpstr>PowerPoint Presentation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Looking at rocks</dc:title>
  <dc:creator>KOS, Peter(KOS)</dc:creator>
  <cp:lastModifiedBy>KOS, Peter(KOS)</cp:lastModifiedBy>
  <cp:revision>3</cp:revision>
  <dcterms:created xsi:type="dcterms:W3CDTF">2012-08-02T12:13:06Z</dcterms:created>
  <dcterms:modified xsi:type="dcterms:W3CDTF">2012-08-02T12:41:32Z</dcterms:modified>
</cp:coreProperties>
</file>